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9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52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0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006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90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341148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FFFFFF"/>
                </a:solidFill>
                <a:latin typeface="Arial"/>
              </a:rPr>
              <a:t>January 28</a:t>
            </a:r>
            <a:r>
              <a:rPr lang="en-US" sz="2000" b="1" strike="noStrike" baseline="30000" dirty="0" smtClean="0">
                <a:solidFill>
                  <a:srgbClr val="FFFFFF"/>
                </a:solidFill>
                <a:latin typeface="Arial"/>
              </a:rPr>
              <a:t>th</a:t>
            </a:r>
            <a:r>
              <a:rPr lang="en-US" sz="2000" b="1" strike="noStrike" dirty="0" smtClean="0">
                <a:solidFill>
                  <a:srgbClr val="FFFFFF"/>
                </a:solidFill>
                <a:latin typeface="Arial"/>
              </a:rPr>
              <a:t>, </a:t>
            </a:r>
            <a:r>
              <a:rPr lang="en-US" sz="2000" b="1" strike="noStrike" dirty="0">
                <a:solidFill>
                  <a:srgbClr val="FFFFFF"/>
                </a:solidFill>
                <a:latin typeface="Arial"/>
              </a:rPr>
              <a:t>2016</a:t>
            </a:r>
            <a:endParaRPr dirty="0"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Pains of HW 1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/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class=“jumbotron”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Big Deal!!!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Using Bootstrap,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 CSS Styles.</a:t>
            </a:r>
            <a:endParaRPr/>
          </a:p>
        </p:txBody>
      </p:sp>
      <p:pic>
        <p:nvPicPr>
          <p:cNvPr id="239" name="Picture 2"/>
          <p:cNvPicPr/>
          <p:nvPr/>
        </p:nvPicPr>
        <p:blipFill>
          <a:blip r:embed="rId3"/>
          <a:stretch/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&gt; YOUR TURN!!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32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  <a:ea typeface="Roboto"/>
              </a:rPr>
              <a:t>Instructions are in the GitHub class repo:  01 – Warmup Bootstrap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</a:rPr>
              <a:t>A computer once beat me at chess, </a:t>
            </a:r>
          </a:p>
          <a:p>
            <a:pPr algn="ctr">
              <a:lnSpc>
                <a:spcPct val="100000"/>
              </a:lnSpc>
            </a:pPr>
            <a:r>
              <a:rPr lang="en-US" sz="2000" i="1" dirty="0" smtClean="0">
                <a:solidFill>
                  <a:srgbClr val="000000"/>
                </a:solidFill>
                <a:latin typeface="Arial"/>
              </a:rPr>
              <a:t>but it was no match for me at kick boxing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.”  </a:t>
            </a:r>
          </a:p>
          <a:p>
            <a:pPr algn="ctr"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Emo Philips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Next Phase Bootstrap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Last class, we focused on Bootstrap Components (like buttons and tables).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Take a Huge Breath…</a:t>
            </a:r>
            <a:endParaRPr/>
          </a:p>
        </p:txBody>
      </p:sp>
      <p:pic>
        <p:nvPicPr>
          <p:cNvPr id="252" name="Picture 8"/>
          <p:cNvPicPr/>
          <p:nvPr/>
        </p:nvPicPr>
        <p:blipFill>
          <a:blip r:embed="rId2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Because in our opinion, these next two sections are of the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MOST IMPORTANT ONES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/>
              </a:rPr>
              <a:t> program.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56" name="Picture 4"/>
          <p:cNvPicPr/>
          <p:nvPr/>
        </p:nvPicPr>
        <p:blipFill>
          <a:blip r:embed="rId2"/>
          <a:stretch/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Relax. That doesn’t mean its hard.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Facebook’s Grid</a:t>
            </a:r>
            <a:endParaRPr/>
          </a:p>
        </p:txBody>
      </p:sp>
      <p:pic>
        <p:nvPicPr>
          <p:cNvPr id="266" name="Picture 2"/>
          <p:cNvPicPr/>
          <p:nvPr/>
        </p:nvPicPr>
        <p:blipFill>
          <a:blip r:embed="rId2"/>
          <a:stretch/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Facebook is a perfect example of a website where the “grid-layout” is obvious.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Grids make it easy to have content (text, images, and regions) align aesthetically.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/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9906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 Tools: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Balsamiq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***: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https://balsamiq.com/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Framebox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Pen and Paper: Your notebook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Grids for Photoshop / Illustrator: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http://960.gs/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 dirty="0" err="1">
                <a:solidFill>
                  <a:srgbClr val="000000"/>
                </a:solidFill>
                <a:latin typeface="Arial"/>
              </a:rPr>
              <a:t>GuideGuide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2800" u="sng" strike="noStrike" dirty="0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Designing with Grids Guides: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http://bit.ly/1sjYaFC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http://www.designbygrid.com/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/>
              </a:rPr>
              <a:t>http://bit.ly/1CM4Hzo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3"/>
          <p:cNvPicPr/>
          <p:nvPr/>
        </p:nvPicPr>
        <p:blipFill>
          <a:blip r:embed="rId2"/>
          <a:stretch/>
        </p:blipFill>
        <p:spPr>
          <a:xfrm>
            <a:off x="6400556" y="152400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/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 dirty="0">
                <a:solidFill>
                  <a:srgbClr val="000000"/>
                </a:solidFill>
                <a:latin typeface="Arial"/>
              </a:rPr>
              <a:t>Didn’t quite work right?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400" b="1" i="1" strike="noStrike" dirty="0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 dirty="0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 dirty="0" smtClean="0">
                <a:solidFill>
                  <a:srgbClr val="000000"/>
                </a:solidFill>
                <a:latin typeface="Arial"/>
              </a:rPr>
              <a:t>sub-columns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/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2999"/>
            <a:ext cx="7239000" cy="532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932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/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More Genius Time!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is a fairly “tricky”… 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but VERY IMPORTANT topic.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Time to channel that inner genius.</a:t>
            </a:r>
            <a:r>
              <a:rPr lang="en-US" sz="2800" b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02" name="Picture 6"/>
          <p:cNvPicPr/>
          <p:nvPr/>
        </p:nvPicPr>
        <p:blipFill>
          <a:blip r:embed="rId2"/>
          <a:stretch/>
        </p:blipFill>
        <p:spPr>
          <a:xfrm>
            <a:off x="2130840" y="1950120"/>
            <a:ext cx="4876560" cy="37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Use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Twitter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Bootstrap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to create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Learn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to use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for mobile responsive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Effectively</a:t>
            </a:r>
            <a:r>
              <a:rPr lang="en-US" dirty="0" smtClean="0"/>
              <a:t> </a:t>
            </a:r>
            <a:r>
              <a:rPr lang="en-US" sz="2400" strike="noStrike" dirty="0" smtClean="0">
                <a:solidFill>
                  <a:srgbClr val="000000"/>
                </a:solidFill>
                <a:latin typeface="Arial"/>
              </a:rPr>
              <a:t>use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6" name="CustomShape 2"/>
          <p:cNvSpPr/>
          <p:nvPr/>
        </p:nvSpPr>
        <p:spPr>
          <a:xfrm>
            <a:off x="304920" y="847800"/>
            <a:ext cx="8686440" cy="32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Text Layouts: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  <a:ea typeface="Roboto"/>
              </a:rPr>
              <a:t>Instructions are in the GitHub class repo:  03 – Text Layout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000" i="1" dirty="0">
                <a:solidFill>
                  <a:srgbClr val="000000"/>
                </a:solidFill>
              </a:rPr>
              <a:t>The science of today is the technology of tomorrow.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”  </a:t>
            </a:r>
          </a:p>
          <a:p>
            <a:pPr algn="ctr"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Edward Teller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4" name="CustomShape 2"/>
          <p:cNvSpPr/>
          <p:nvPr/>
        </p:nvSpPr>
        <p:spPr>
          <a:xfrm>
            <a:off x="304920" y="847800"/>
            <a:ext cx="8686440" cy="32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Panel Layout: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  <a:ea typeface="Roboto"/>
              </a:rPr>
              <a:t>Instructions are in the GitHub class repo:  05 – Text Layout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000" i="1" dirty="0" smtClean="0">
                <a:solidFill>
                  <a:srgbClr val="000000"/>
                </a:solidFill>
              </a:rPr>
              <a:t>It does not matter how slowly you go as long as you do not stop.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”  </a:t>
            </a:r>
          </a:p>
          <a:p>
            <a:pPr algn="ctr"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Confucius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
You could… But it will mess things up. Just throw in a container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18" name="Picture 4"/>
          <p:cNvPicPr/>
          <p:nvPr/>
        </p:nvPicPr>
        <p:blipFill>
          <a:blip r:embed="rId2"/>
          <a:stretch/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This stuff is important…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Quick Demo</a:t>
            </a:r>
            <a:endParaRPr/>
          </a:p>
        </p:txBody>
      </p:sp>
      <p:pic>
        <p:nvPicPr>
          <p:cNvPr id="571" name="Picture 3"/>
          <p:cNvPicPr/>
          <p:nvPr/>
        </p:nvPicPr>
        <p:blipFill>
          <a:blip r:embed="rId2"/>
          <a:stretch/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847800"/>
            <a:ext cx="8686440" cy="32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000000"/>
                </a:solidFill>
                <a:latin typeface="Arial"/>
                <a:ea typeface="Roboto"/>
              </a:rPr>
              <a:t>@media: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 smtClean="0">
                <a:solidFill>
                  <a:srgbClr val="000000"/>
                </a:solidFill>
                <a:latin typeface="Arial"/>
                <a:ea typeface="Roboto"/>
              </a:rPr>
              <a:t>Instructions are in the GitHub class repo:  07 – Build Media Queries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000" i="1" dirty="0" smtClean="0">
                <a:solidFill>
                  <a:srgbClr val="000000"/>
                </a:solidFill>
              </a:rPr>
              <a:t>I hear and I forget. I see and I remember. I do and I understand.” </a:t>
            </a:r>
          </a:p>
          <a:p>
            <a:pPr algn="ctr"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Confucius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the next few moments on the site viewportemulator.com and visit your favorite websites using various viewports.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1514</Words>
  <Application>Microsoft Office PowerPoint</Application>
  <PresentationFormat>On-screen Show (4:3)</PresentationFormat>
  <Paragraphs>407</Paragraphs>
  <Slides>93</Slides>
  <Notes>32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1484</cp:revision>
  <cp:lastPrinted>2016-01-30T16:23:56Z</cp:lastPrinted>
  <dcterms:created xsi:type="dcterms:W3CDTF">2015-01-20T17:19:00Z</dcterms:created>
  <dcterms:modified xsi:type="dcterms:W3CDTF">2017-01-28T00:36:44Z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</Properties>
</file>